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56" r:id="rId18"/>
    <p:sldId id="257" r:id="rId19"/>
    <p:sldId id="258" r:id="rId20"/>
    <p:sldId id="260" r:id="rId21"/>
    <p:sldId id="261" r:id="rId22"/>
    <p:sldId id="263" r:id="rId23"/>
    <p:sldId id="264" r:id="rId24"/>
    <p:sldId id="266" r:id="rId25"/>
    <p:sldId id="267" r:id="rId26"/>
    <p:sldId id="268" r:id="rId27"/>
    <p:sldId id="270" r:id="rId28"/>
    <p:sldId id="271" r:id="rId29"/>
    <p:sldId id="279" r:id="rId30"/>
    <p:sldId id="280" r:id="rId31"/>
    <p:sldId id="273" r:id="rId32"/>
    <p:sldId id="274" r:id="rId33"/>
    <p:sldId id="276" r:id="rId34"/>
    <p:sldId id="277" r:id="rId35"/>
    <p:sldId id="27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rever" id="{A37395E3-7620-4538-8825-3864B3BB217D}">
          <p14:sldIdLst>
            <p14:sldId id="256"/>
          </p14:sldIdLst>
        </p14:section>
        <p14:section name="Verse 1" id="{71DEAAD2-92E9-4AB8-9EE9-1DCB0C2ADB64}">
          <p14:sldIdLst>
            <p14:sldId id="257"/>
            <p14:sldId id="258"/>
          </p14:sldIdLst>
        </p14:section>
        <p14:section name="Verse 2" id="{BFBF1170-6983-4744-891C-084E5A6F3667}">
          <p14:sldIdLst>
            <p14:sldId id="260"/>
            <p14:sldId id="261"/>
          </p14:sldIdLst>
        </p14:section>
        <p14:section name="Pre-Chorus" id="{A4A8E728-DAD2-41FA-AF8C-6C9CADCD0CF5}">
          <p14:sldIdLst>
            <p14:sldId id="263"/>
            <p14:sldId id="264"/>
          </p14:sldIdLst>
        </p14:section>
        <p14:section name="Chorus" id="{694B3F10-A7DF-45F7-AFD5-345C8E1A495B}">
          <p14:sldIdLst>
            <p14:sldId id="266"/>
            <p14:sldId id="267"/>
            <p14:sldId id="268"/>
          </p14:sldIdLst>
        </p14:section>
        <p14:section name="Bridge" id="{A5539556-4F77-4610-BDB3-EB84BC7093E5}">
          <p14:sldIdLst>
            <p14:sldId id="270"/>
            <p14:sldId id="271"/>
            <p14:sldId id="279"/>
            <p14:sldId id="280"/>
          </p14:sldIdLst>
        </p14:section>
        <p14:section name="Pre-Chorus" id="{AD3D41FD-299A-4500-988A-DE484A523531}">
          <p14:sldIdLst>
            <p14:sldId id="273"/>
            <p14:sldId id="274"/>
          </p14:sldIdLst>
        </p14:section>
        <p14:section name="Chorus" id="{97A1C8FA-A8CC-466C-AB6B-B7CE8CE2D09D}">
          <p14:sldIdLst>
            <p14:sldId id="276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230468707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sing hallelujah</a:t>
            </a:r>
          </a:p>
          <a:p>
            <a:r>
              <a:rPr lang="en-US" dirty="0"/>
              <a:t>We sing hallelujah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170521178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sing hallelujah</a:t>
            </a:r>
          </a:p>
          <a:p>
            <a:r>
              <a:rPr lang="en-US" dirty="0"/>
              <a:t>The Lamb has overcome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3341822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sing hallelujah</a:t>
            </a:r>
          </a:p>
          <a:p>
            <a:r>
              <a:rPr lang="en-US" dirty="0"/>
              <a:t>We sing hallelujah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72853076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sing hallelujah</a:t>
            </a:r>
          </a:p>
          <a:p>
            <a:r>
              <a:rPr lang="en-US" dirty="0"/>
              <a:t>The Lamb has overcome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428588348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ground began to shake</a:t>
            </a:r>
          </a:p>
          <a:p>
            <a:r>
              <a:rPr lang="en-US" dirty="0"/>
              <a:t>The stone was rolled away</a:t>
            </a:r>
          </a:p>
          <a:p>
            <a:r>
              <a:rPr lang="en-US" dirty="0"/>
              <a:t>His perfect love could not be overcome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56712552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Now death where is your sting</a:t>
            </a:r>
          </a:p>
          <a:p>
            <a:r>
              <a:rPr lang="en-US" dirty="0"/>
              <a:t>Our resurrected King</a:t>
            </a:r>
          </a:p>
          <a:p>
            <a:r>
              <a:rPr lang="en-US" dirty="0"/>
              <a:t>Has rendered you defeated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403085863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Forever, He is glorified</a:t>
            </a:r>
          </a:p>
          <a:p>
            <a:r>
              <a:rPr lang="en-US" dirty="0"/>
              <a:t>Forever, He is lifted high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292370418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Forever, He is risen</a:t>
            </a:r>
          </a:p>
          <a:p>
            <a:r>
              <a:rPr lang="en-US" dirty="0"/>
              <a:t>He is alive; He is alive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70625286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3860339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moon and stars they wept</a:t>
            </a:r>
          </a:p>
          <a:p>
            <a:r>
              <a:rPr lang="en-US" dirty="0"/>
              <a:t>The morning sun was dead</a:t>
            </a:r>
          </a:p>
          <a:p>
            <a:r>
              <a:rPr lang="en-US" dirty="0"/>
              <a:t>The Savior of the world was fallen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117314612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His body on the cross</a:t>
            </a:r>
          </a:p>
          <a:p>
            <a:r>
              <a:rPr lang="en-US" dirty="0"/>
              <a:t>His blood poured out for us</a:t>
            </a:r>
          </a:p>
          <a:p>
            <a:r>
              <a:rPr lang="en-US" dirty="0"/>
              <a:t>The weight of every curse upon him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229161313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One final breath he gave</a:t>
            </a:r>
          </a:p>
          <a:p>
            <a:r>
              <a:rPr lang="en-US" dirty="0"/>
              <a:t>As heaven looked away</a:t>
            </a:r>
          </a:p>
          <a:p>
            <a:r>
              <a:rPr lang="en-US" dirty="0"/>
              <a:t>The son of God was laid in darkness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75580377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 battle in the grave</a:t>
            </a:r>
          </a:p>
          <a:p>
            <a:r>
              <a:rPr lang="en-US" dirty="0"/>
              <a:t>The war on death was waged</a:t>
            </a:r>
          </a:p>
          <a:p>
            <a:r>
              <a:rPr lang="en-US" dirty="0"/>
              <a:t>The power of hell forever broken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80759214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ground began to shake</a:t>
            </a:r>
          </a:p>
          <a:p>
            <a:r>
              <a:rPr lang="en-US" dirty="0"/>
              <a:t>The stone was rolled away</a:t>
            </a:r>
          </a:p>
          <a:p>
            <a:r>
              <a:rPr lang="en-US" dirty="0"/>
              <a:t>His perfect love could not be overcome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243396920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Now death where is your sting</a:t>
            </a:r>
          </a:p>
          <a:p>
            <a:r>
              <a:rPr lang="en-US" dirty="0"/>
              <a:t>Our resurrected King</a:t>
            </a:r>
          </a:p>
          <a:p>
            <a:r>
              <a:rPr lang="en-US" dirty="0"/>
              <a:t>Has rendered you defeated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50342971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Forever, He is glorified</a:t>
            </a:r>
          </a:p>
          <a:p>
            <a:r>
              <a:rPr lang="en-US" dirty="0"/>
              <a:t>Forever, He is lifted high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311126769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Forever, He is risen</a:t>
            </a:r>
          </a:p>
          <a:p>
            <a:r>
              <a:rPr lang="en-US" dirty="0"/>
              <a:t>He is alive; He is alive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217823490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</TotalTime>
  <Words>221</Words>
  <Application>Microsoft Office PowerPoint</Application>
  <PresentationFormat>On-screen Show (4:3)</PresentationFormat>
  <Paragraphs>59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134</cp:revision>
  <dcterms:created xsi:type="dcterms:W3CDTF">2011-12-04T14:58:54Z</dcterms:created>
  <dcterms:modified xsi:type="dcterms:W3CDTF">2023-06-30T04:26:21Z</dcterms:modified>
</cp:coreProperties>
</file>